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Inter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15F"/>
    <a:srgbClr val="331472"/>
    <a:srgbClr val="F1C5EC"/>
    <a:srgbClr val="D99FC8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2" autoAdjust="0"/>
  </p:normalViewPr>
  <p:slideViewPr>
    <p:cSldViewPr snapToGrid="0" snapToObjects="1">
      <p:cViewPr>
        <p:scale>
          <a:sx n="53" d="100"/>
          <a:sy n="53" d="100"/>
        </p:scale>
        <p:origin x="-78" y="-22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3BB99-10D1-4344-8560-1E5FE124F34F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645DE-66A1-4040-AFF8-2122F685F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42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674243"/>
            <a:ext cx="7556421" cy="526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72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Footprint: </a:t>
            </a:r>
            <a:endParaRPr lang="en-US" sz="7200" b="1" kern="0" spc="-94" dirty="0" smtClean="0">
              <a:solidFill>
                <a:srgbClr val="FF8AAF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5850"/>
              </a:lnSpc>
              <a:buNone/>
            </a:pPr>
            <a:endParaRPr lang="en-US" sz="7200" b="1" kern="0" spc="-94" dirty="0">
              <a:solidFill>
                <a:srgbClr val="FF8AAF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5850"/>
              </a:lnSpc>
              <a:buNone/>
            </a:pPr>
            <a:r>
              <a:rPr lang="en-US" sz="7200" b="1" kern="0" spc="-94" dirty="0" smtClean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Navigating </a:t>
            </a:r>
            <a:r>
              <a:rPr lang="en-US" sz="72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</a:t>
            </a:r>
            <a:endParaRPr lang="en-US" sz="7200" b="1" kern="0" spc="-94" dirty="0" smtClean="0">
              <a:solidFill>
                <a:srgbClr val="FF8AAF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5850"/>
              </a:lnSpc>
              <a:buNone/>
            </a:pPr>
            <a:endParaRPr lang="en-US" sz="7200" b="1" kern="0" spc="-94" dirty="0">
              <a:solidFill>
                <a:srgbClr val="FF8AAF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5850"/>
              </a:lnSpc>
              <a:buNone/>
            </a:pPr>
            <a:r>
              <a:rPr lang="en-US" sz="7200" b="1" kern="0" spc="-94" dirty="0" smtClean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Online </a:t>
            </a:r>
          </a:p>
          <a:p>
            <a:pPr marL="0" indent="0">
              <a:lnSpc>
                <a:spcPts val="5850"/>
              </a:lnSpc>
              <a:buNone/>
            </a:pPr>
            <a:endParaRPr lang="en-US" sz="7200" b="1" kern="0" spc="-94" dirty="0">
              <a:solidFill>
                <a:srgbClr val="FF8AAF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5850"/>
              </a:lnSpc>
              <a:buNone/>
            </a:pPr>
            <a:r>
              <a:rPr lang="en-US" sz="7200" b="1" kern="0" spc="-94" dirty="0" smtClean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Landscape</a:t>
            </a:r>
            <a:endParaRPr lang="en-US" sz="7200" dirty="0"/>
          </a:p>
        </p:txBody>
      </p:sp>
      <p:sp>
        <p:nvSpPr>
          <p:cNvPr id="5" name="Rectangle 4"/>
          <p:cNvSpPr/>
          <p:nvPr/>
        </p:nvSpPr>
        <p:spPr>
          <a:xfrm>
            <a:off x="12962965" y="7835153"/>
            <a:ext cx="1488141" cy="233082"/>
          </a:xfrm>
          <a:prstGeom prst="rect">
            <a:avLst/>
          </a:prstGeom>
          <a:solidFill>
            <a:srgbClr val="2B11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50388"/>
            <a:ext cx="71562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a Digital Footprint?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Trail You Leave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06050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digital footprint is the trail of data you leave behind when you interact online, including your posts, comments, searches, and more.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461623"/>
            <a:ext cx="33035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It's More Than You Think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4856321" y="406050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data includes everything from your online activity to your location, interests, and preferences.</a:t>
            </a:r>
            <a:endParaRPr lang="en-US" sz="175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962" y="7810207"/>
            <a:ext cx="1928438" cy="319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5358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Permanence of Online Presence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1374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3213854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13741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D99FC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Think Before You Post</a:t>
            </a:r>
            <a:endParaRPr lang="en-US" sz="2300" dirty="0">
              <a:solidFill>
                <a:srgbClr val="D99FC8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64557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something is online, it's difficult to erase completely. Be mindful of what you share and how it can impact you later.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374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867" y="3213854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13741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D99FC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Power of Search</a:t>
            </a:r>
            <a:endParaRPr lang="en-US" sz="2300" dirty="0">
              <a:solidFill>
                <a:srgbClr val="D99FC8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3" y="364557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employers, colleges, and even friends can access your digital footprint through simple internet searches.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420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1428" y="6018490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942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D99FC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Privacy Settings</a:t>
            </a:r>
            <a:endParaRPr lang="en-US" sz="2300" dirty="0">
              <a:solidFill>
                <a:srgbClr val="D99FC8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45021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privacy settings on social media and other online platforms to control what information is shared.</a:t>
            </a:r>
            <a:endParaRPr lang="en-US" sz="17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165" y="7789209"/>
            <a:ext cx="192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537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Managing Your Online Identity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48245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68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6699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Curate Your Content</a:t>
            </a:r>
            <a:endParaRPr lang="en-US" sz="2300" dirty="0">
              <a:solidFill>
                <a:srgbClr val="FF6699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22504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selective about what you share online. Consider the potential consequences of your posts and comments.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245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6887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6699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 Professionalism</a:t>
            </a:r>
            <a:endParaRPr lang="en-US" sz="2300" dirty="0">
              <a:solidFill>
                <a:srgbClr val="FF6699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59711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how your online presence reflects on you, especially if you are applying for jobs or seeking opportunities.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72877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1073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6699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Stay Authentic</a:t>
            </a:r>
            <a:endParaRPr lang="en-US" sz="2300" dirty="0">
              <a:solidFill>
                <a:srgbClr val="FF6699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61547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it's important to manage your online image, remain true to yourself. Authenticity is valuable and resonates with others.</a:t>
            </a:r>
            <a:endParaRPr lang="en-US" sz="17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175" y="7735981"/>
            <a:ext cx="192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4020" y="576739"/>
            <a:ext cx="7675959" cy="137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8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Protecting Your Privacy and Security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0" y="2267664"/>
            <a:ext cx="524232" cy="524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4020" y="3001566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F1C5E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Strong Passwords</a:t>
            </a:r>
            <a:endParaRPr lang="en-US" sz="2150" dirty="0">
              <a:solidFill>
                <a:srgbClr val="F1C5EC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734020" y="3471386"/>
            <a:ext cx="368069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strong, unique passwords for all your accounts and avoid using the same password for multiple accounts.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82" y="2267664"/>
            <a:ext cx="524232" cy="5242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9282" y="3001566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F1C5E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Beware of Scams</a:t>
            </a:r>
            <a:endParaRPr lang="en-US" sz="2150" dirty="0">
              <a:solidFill>
                <a:srgbClr val="F1C5EC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4729282" y="3471386"/>
            <a:ext cx="3680698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cautious of phishing emails, suspicious links, and requests for personal information. Report any suspicious activity.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0" y="5443061"/>
            <a:ext cx="524232" cy="5242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4020" y="6176963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F1C5E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Privacy Settings</a:t>
            </a:r>
            <a:endParaRPr lang="en-US" sz="2150" dirty="0">
              <a:solidFill>
                <a:srgbClr val="F1C5EC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734020" y="6646783"/>
            <a:ext cx="368069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and adjust privacy settings on all your accounts to limit what information is shared publicly.</a:t>
            </a:r>
            <a:endParaRPr lang="en-US" sz="165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174" y="7815620"/>
            <a:ext cx="192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0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9968" y="549950"/>
            <a:ext cx="7744063" cy="1968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8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Citizenship: Responsibilities and Best Practices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88457" y="2818686"/>
            <a:ext cx="22860" cy="4863584"/>
          </a:xfrm>
          <a:prstGeom prst="roundRect">
            <a:avLst>
              <a:gd name="adj" fmla="val 367477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201995" y="3257074"/>
            <a:ext cx="699968" cy="22860"/>
          </a:xfrm>
          <a:prstGeom prst="roundRect">
            <a:avLst>
              <a:gd name="adj" fmla="val 367477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774918" y="3043595"/>
            <a:ext cx="449937" cy="44993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5534" y="3110984"/>
            <a:ext cx="12858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99905" y="3018592"/>
            <a:ext cx="317253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Respectful Communication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99905" y="3466624"/>
            <a:ext cx="634412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in thoughtful and respectful online interactions. Avoid cyberbullying and spreading misinformation.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1995" y="4944904"/>
            <a:ext cx="699968" cy="22860"/>
          </a:xfrm>
          <a:prstGeom prst="roundRect">
            <a:avLst>
              <a:gd name="adj" fmla="val 367477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74918" y="4731425"/>
            <a:ext cx="449937" cy="44993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13745" y="4798814"/>
            <a:ext cx="17228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99905" y="4706422"/>
            <a:ext cx="262509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Information Literacy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99905" y="5154454"/>
            <a:ext cx="634412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critical thinking skills to evaluate the credibility of online information. Verify sources and be mindful of biases.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01995" y="6632734"/>
            <a:ext cx="699968" cy="22860"/>
          </a:xfrm>
          <a:prstGeom prst="roundRect">
            <a:avLst>
              <a:gd name="adj" fmla="val 367477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774918" y="6419255"/>
            <a:ext cx="449937" cy="44993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3864" y="6486644"/>
            <a:ext cx="17204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99905" y="6394252"/>
            <a:ext cx="262509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Privacy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99905" y="6842284"/>
            <a:ext cx="634412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your rights to data privacy and how your information is collected and used by websites and apps.</a:t>
            </a:r>
            <a:endParaRPr lang="en-US" sz="155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87" y="7799670"/>
            <a:ext cx="192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8096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Embracing the Digital Age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Embrace the digital age while being mindful of your digital footprint. Take control of your online presence and become a responsible digital citizen.</a:t>
            </a:r>
            <a:endParaRPr lang="en-US" sz="175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175" y="7762315"/>
            <a:ext cx="192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390</Words>
  <Application>Microsoft Office PowerPoint</Application>
  <PresentationFormat>Custom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5</cp:revision>
  <dcterms:created xsi:type="dcterms:W3CDTF">2024-12-30T06:03:37Z</dcterms:created>
  <dcterms:modified xsi:type="dcterms:W3CDTF">2024-12-30T06:38:29Z</dcterms:modified>
</cp:coreProperties>
</file>